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949" r:id="rId2"/>
    <p:sldId id="256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8ECFB-80F4-454B-941F-55C8007E6E99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96FAC-633C-42A5-8AB5-8F7EBE6962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54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C8443-5D4D-4471-8CC0-4C3CCF8ED41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041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0BC9C4-4049-4213-8F16-79931CCE4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C82B99B-1EBA-407A-A39C-CC08777CA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CE1601-62E9-4A16-8A55-AE7D6DC60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77F1-7D40-4A9A-8F2E-1F3AD249A380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A08E29-8442-46F5-B501-BCADD923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65A002-295C-44F2-9A35-0206F605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7542-3909-4481-9F7D-986E15E637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320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A0CF97-3157-4CDE-9FA5-CC99F4D2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C9ECDE0-7415-4F97-A550-882EE8AA0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ECC27B-80C8-4598-9395-20E3F3759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77F1-7D40-4A9A-8F2E-1F3AD249A380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6767ED-E2E6-4DD6-BED6-DAF3CEBE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7786B3-8D7D-4011-9323-2AFDC4DF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7542-3909-4481-9F7D-986E15E637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80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DC4F2AA-829D-4309-BB52-9E4FA7006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AF3D975-85D1-407E-A412-5C0FB7E1D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771A69-AB73-4E1A-AC99-DDF33FE5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77F1-7D40-4A9A-8F2E-1F3AD249A380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56F2DE-711D-4602-9E92-ABBCFD4B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CE9784-0A35-472C-8097-4DD9AF46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7542-3909-4481-9F7D-986E15E637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109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86401" y="771505"/>
            <a:ext cx="10159780" cy="99507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523452" y="6454683"/>
            <a:ext cx="693853" cy="175648"/>
          </a:xfrm>
        </p:spPr>
        <p:txBody>
          <a:bodyPr/>
          <a:lstStyle/>
          <a:p>
            <a:fld id="{EAE2CE27-6CE7-A244-82CE-00BFC9872039}" type="datetime1">
              <a:rPr lang="sv-SE" smtClean="0"/>
              <a:pPr/>
              <a:t>2021-11-11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2132-DB60-B94A-9A23-0D96D7DB4612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814918" y="1940984"/>
            <a:ext cx="10562167" cy="4127499"/>
          </a:xfrm>
        </p:spPr>
        <p:txBody>
          <a:bodyPr/>
          <a:lstStyle>
            <a:lvl1pPr marL="380990" indent="-380990">
              <a:buFontTx/>
              <a:buBlip>
                <a:blip r:embed="rId2"/>
              </a:buBlip>
              <a:defRPr/>
            </a:lvl1pPr>
            <a:lvl2pPr marL="838179" indent="-380990">
              <a:buFontTx/>
              <a:buBlip>
                <a:blip r:embed="rId2"/>
              </a:buBlip>
              <a:defRPr/>
            </a:lvl2pPr>
            <a:lvl3pPr marL="1142971" indent="-228594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2057349" indent="-228594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959" y="6259484"/>
            <a:ext cx="811200" cy="437481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98" y="785171"/>
            <a:ext cx="232699" cy="46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6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3E2ABF-DF47-44FD-9175-C951D4A5F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71ECA0-3D40-4258-B3BA-2BAD0C2F4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A4D514-19CD-437A-AAB3-14BD345C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77F1-7D40-4A9A-8F2E-1F3AD249A380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EBAAD5-3BD3-45C5-B83E-B70E1252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119E38D-0AF5-458A-8F6B-E4296339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7542-3909-4481-9F7D-986E15E637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A83165-0AB0-4722-A2D2-03C37100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2C882AE-FB08-47C3-AACF-108E14038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2453B0-9FBD-4603-B700-8C707B5D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77F1-7D40-4A9A-8F2E-1F3AD249A380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7D86E1-0B51-46C4-ACAB-CA31B063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B74926-076B-4F76-8770-57220A33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7542-3909-4481-9F7D-986E15E637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19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1219C8-F522-427D-8670-37612F15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C5532A-955A-4E7E-90F7-C290F6C59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FA4FA07-19D8-4881-91C5-AD06FC5AB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41EC187-C87F-49C9-9804-D011E93ED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77F1-7D40-4A9A-8F2E-1F3AD249A380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E9FC557-B644-4B4A-8CCE-8D02504DB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D57CCF7-9790-4B91-8890-46BEC810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7542-3909-4481-9F7D-986E15E637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110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4DC402-3837-49E1-AA59-2F3C727F0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15EF1F-585C-476E-A7F2-5309FBDF7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4B50F2-3F78-4999-8BDE-909DBA8D2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734C75-8BF5-48D1-BF15-9C070B7B8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E7FAB2B-E159-4DF4-AAEB-19CF9A88E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C8B9C52-BD01-43C8-AC13-639D121C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77F1-7D40-4A9A-8F2E-1F3AD249A380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3D6DA59-F7A8-4D6A-A4A4-B9A585DA7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D21BCB6-1AD7-4840-816C-0F257AA6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7542-3909-4481-9F7D-986E15E637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419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9AE64D-C942-4CB2-99CD-0ABFE896A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57B2295-F966-4CAD-A431-2575AE5DF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77F1-7D40-4A9A-8F2E-1F3AD249A380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C44EED9-8391-4EC6-A9F7-ED1A2B447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E8E04C7-7812-444D-9F77-7AE39315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7542-3909-4481-9F7D-986E15E637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577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534E4D6-DE7F-4285-8A50-D6F577C40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77F1-7D40-4A9A-8F2E-1F3AD249A380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BF2163D-637C-4406-A47B-25F347D0A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F9320A8-3D85-40C1-993B-4D4DF835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7542-3909-4481-9F7D-986E15E637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948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41F83B-8CE6-4462-B7F6-29EB787E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0C6616-9F85-49E2-BE9F-0A065C9AD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E6992A-FE73-493F-B31C-E84CDE336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ED7FDC-6F16-48BF-8AEC-EE2AD515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77F1-7D40-4A9A-8F2E-1F3AD249A380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4A90F8B-28CF-4DE8-860F-8092FF0D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AE3673D-A2FC-4D7A-9397-91B0E54D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7542-3909-4481-9F7D-986E15E637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311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F978B6-AA4B-4472-B586-25726F60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8683255-B746-4D5E-96C5-BC15954E4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6ADCC2-E1EB-43EE-B763-F8DBA905E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76D302D-54B2-4C7C-AA76-4409EA9F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77F1-7D40-4A9A-8F2E-1F3AD249A380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BCF7F20-F98A-48DB-92B7-BFBE6030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6F3CF4A-12AD-404B-AF5A-5922432D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7542-3909-4481-9F7D-986E15E637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416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B96B87-DA4F-4C65-91CF-227C44C26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738583-5D39-441B-AB16-4A7B01165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D95B42E-DF4E-4C7D-A7F7-A0522B707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B77F1-7D40-4A9A-8F2E-1F3AD249A380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E24E475-6128-42D7-8769-6C0DFD51D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BF69077-AAA3-4CEC-B5C7-958C87AE6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7542-3909-4481-9F7D-986E15E637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417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61DEB5-AB43-42DE-8916-57AEB503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001" y="517505"/>
            <a:ext cx="10159780" cy="995072"/>
          </a:xfrm>
        </p:spPr>
        <p:txBody>
          <a:bodyPr>
            <a:normAutofit/>
          </a:bodyPr>
          <a:lstStyle/>
          <a:p>
            <a:r>
              <a:rPr lang="en-GB" dirty="0" err="1">
                <a:latin typeface="Museo Sans 300" panose="02000000000000000000" pitchFamily="50" charset="0"/>
              </a:rPr>
              <a:t>Varför</a:t>
            </a:r>
            <a:r>
              <a:rPr lang="en-GB" dirty="0">
                <a:latin typeface="Museo Sans 300" panose="02000000000000000000" pitchFamily="50" charset="0"/>
              </a:rPr>
              <a:t> </a:t>
            </a:r>
            <a:r>
              <a:rPr lang="en-GB" dirty="0" err="1">
                <a:latin typeface="Museo Sans 300" panose="02000000000000000000" pitchFamily="50" charset="0"/>
              </a:rPr>
              <a:t>måste</a:t>
            </a:r>
            <a:r>
              <a:rPr lang="en-GB" dirty="0">
                <a:latin typeface="Museo Sans 300" panose="02000000000000000000" pitchFamily="50" charset="0"/>
              </a:rPr>
              <a:t> </a:t>
            </a:r>
            <a:r>
              <a:rPr lang="en-GB" dirty="0" err="1">
                <a:latin typeface="Museo Sans 300" panose="02000000000000000000" pitchFamily="50" charset="0"/>
              </a:rPr>
              <a:t>brukningsbar</a:t>
            </a:r>
            <a:r>
              <a:rPr lang="en-GB" dirty="0">
                <a:latin typeface="Museo Sans 300" panose="02000000000000000000" pitchFamily="50" charset="0"/>
              </a:rPr>
              <a:t> mark </a:t>
            </a:r>
            <a:r>
              <a:rPr lang="en-GB" dirty="0" err="1">
                <a:latin typeface="Museo Sans 300" panose="02000000000000000000" pitchFamily="50" charset="0"/>
              </a:rPr>
              <a:t>värnas</a:t>
            </a:r>
            <a:r>
              <a:rPr lang="en-GB" dirty="0">
                <a:latin typeface="Museo Sans 300" panose="02000000000000000000" pitchFamily="50" charset="0"/>
              </a:rPr>
              <a:t>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36F03D5-D5A4-49A4-B405-EEF00081E2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79"/>
          <a:stretch/>
        </p:blipFill>
        <p:spPr>
          <a:xfrm>
            <a:off x="2766291" y="1696669"/>
            <a:ext cx="6659418" cy="500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2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2AEA2-6BCF-45F5-A02D-8A3359002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0B83EEF-CEF9-4CBD-AC69-C4F452B60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5682759-325C-460C-8EE9-65A25D186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13" y="466573"/>
            <a:ext cx="11151173" cy="592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28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4E0EDDD7633746A8B1D8D4E80C6CF7" ma:contentTypeVersion="9" ma:contentTypeDescription="Skapa ett nytt dokument." ma:contentTypeScope="" ma:versionID="9c4f22f1ab50f15819a07a08adb690ed">
  <xsd:schema xmlns:xsd="http://www.w3.org/2001/XMLSchema" xmlns:xs="http://www.w3.org/2001/XMLSchema" xmlns:p="http://schemas.microsoft.com/office/2006/metadata/properties" xmlns:ns2="4add66b7-e1da-4339-9493-1164e796651a" xmlns:ns3="fdeb9e9e-da84-4abf-b2ef-3190cb7028c8" xmlns:ns4="fa27d9ff-6e4d-465b-a83e-b476891aba82" targetNamespace="http://schemas.microsoft.com/office/2006/metadata/properties" ma:root="true" ma:fieldsID="6528bb7662a0d98eda641d7fab34bd5e" ns2:_="" ns3:_="" ns4:_="">
    <xsd:import namespace="4add66b7-e1da-4339-9493-1164e796651a"/>
    <xsd:import namespace="fdeb9e9e-da84-4abf-b2ef-3190cb7028c8"/>
    <xsd:import namespace="fa27d9ff-6e4d-465b-a83e-b476891aba8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d66b7-e1da-4339-9493-1164e79665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b9e9e-da84-4abf-b2ef-3190cb7028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7d9ff-6e4d-465b-a83e-b476891aba8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E31C69-678F-4CDC-A138-1C0E3E7E0283}"/>
</file>

<file path=customXml/itemProps2.xml><?xml version="1.0" encoding="utf-8"?>
<ds:datastoreItem xmlns:ds="http://schemas.openxmlformats.org/officeDocument/2006/customXml" ds:itemID="{24C9F050-C512-4F64-A96A-404F97D2A551}"/>
</file>

<file path=customXml/itemProps3.xml><?xml version="1.0" encoding="utf-8"?>
<ds:datastoreItem xmlns:ds="http://schemas.openxmlformats.org/officeDocument/2006/customXml" ds:itemID="{41BB4F19-DD5D-4A5C-88B5-135B9A4A00E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</Words>
  <Application>Microsoft Office PowerPoint</Application>
  <PresentationFormat>Bredbild</PresentationFormat>
  <Paragraphs>2</Paragraphs>
  <Slides>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Museo Sans 300</vt:lpstr>
      <vt:lpstr>Office-tema</vt:lpstr>
      <vt:lpstr>Varför måste brukningsbar mark värnas?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Lundin Sten-Rune</dc:creator>
  <cp:lastModifiedBy>Lundin Sten-Rune</cp:lastModifiedBy>
  <cp:revision>2</cp:revision>
  <dcterms:created xsi:type="dcterms:W3CDTF">2021-11-11T13:57:46Z</dcterms:created>
  <dcterms:modified xsi:type="dcterms:W3CDTF">2021-11-11T14:19:22Z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0x010100EA4E0EDDD7633746A8B1D8D4E80C6CF7</vt:lpwstr>
  </property>
</Properties>
</file>