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4"/>
  </p:sldMasterIdLst>
  <p:notesMasterIdLst>
    <p:notesMasterId r:id="rId7"/>
  </p:notesMasterIdLst>
  <p:sldIdLst>
    <p:sldId id="263" r:id="rId5"/>
    <p:sldId id="265" r:id="rId6"/>
  </p:sldIdLst>
  <p:sldSz cx="9144000" cy="6858000" type="screen4x3"/>
  <p:notesSz cx="7104063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52" autoAdjust="0"/>
    <p:restoredTop sz="93817" autoAdjust="0"/>
  </p:normalViewPr>
  <p:slideViewPr>
    <p:cSldViewPr>
      <p:cViewPr varScale="1">
        <p:scale>
          <a:sx n="110" d="100"/>
          <a:sy n="110" d="100"/>
        </p:scale>
        <p:origin x="16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1731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r">
              <a:defRPr sz="1200"/>
            </a:lvl1pPr>
          </a:lstStyle>
          <a:p>
            <a:fld id="{A1EB9860-9FCA-48F1-A4DF-90B92B0EA541}" type="datetimeFigureOut">
              <a:rPr lang="sv-SE" smtClean="0"/>
              <a:t>2020-02-17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968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7" tIns="47393" rIns="94787" bIns="47393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4787" tIns="47393" rIns="94787" bIns="47393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993" y="9721106"/>
            <a:ext cx="3078427" cy="511731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r">
              <a:defRPr sz="1200"/>
            </a:lvl1pPr>
          </a:lstStyle>
          <a:p>
            <a:fld id="{1A540862-76C0-4CB5-A682-488C984B72B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21568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540862-76C0-4CB5-A682-488C984B72B0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35923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80000" y="1648800"/>
            <a:ext cx="6912000" cy="1214910"/>
          </a:xfrm>
        </p:spPr>
        <p:txBody>
          <a:bodyPr anchor="b">
            <a:noAutofit/>
          </a:bodyPr>
          <a:lstStyle>
            <a:lvl1pPr algn="ctr">
              <a:defRPr sz="4000" b="1" baseline="0"/>
            </a:lvl1pPr>
          </a:lstStyle>
          <a:p>
            <a:r>
              <a:rPr lang="sv-SE" dirty="0"/>
              <a:t>Skriv rubrik här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80000" y="2931275"/>
            <a:ext cx="6912000" cy="2697999"/>
          </a:xfrm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Lägg till underrubrik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A704-F52B-40BE-AFF1-3CC7013EEE34}" type="datetimeFigureOut">
              <a:rPr lang="sv-SE" smtClean="0"/>
              <a:t>2020-02-17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978A-CCBE-4740-8C15-D6E3647B77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69066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sv-SE" dirty="0"/>
              <a:t>Lägg till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A704-F52B-40BE-AFF1-3CC7013EEE34}" type="datetimeFigureOut">
              <a:rPr lang="sv-SE" smtClean="0"/>
              <a:t>2020-02-17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978A-CCBE-4740-8C15-D6E3647B77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155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80000" y="4236591"/>
            <a:ext cx="6912000" cy="1396391"/>
          </a:xfrm>
        </p:spPr>
        <p:txBody>
          <a:bodyPr anchor="b"/>
          <a:lstStyle>
            <a:lvl1pPr algn="l">
              <a:defRPr sz="4000" b="1" cap="none" baseline="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80000" y="1648800"/>
            <a:ext cx="6912000" cy="250944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A704-F52B-40BE-AFF1-3CC7013EEE34}" type="datetimeFigureOut">
              <a:rPr lang="sv-SE" smtClean="0"/>
              <a:t>2020-02-17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978A-CCBE-4740-8C15-D6E3647B77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554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080000" y="2348880"/>
            <a:ext cx="3348000" cy="328152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300"/>
            </a:lvl3pPr>
            <a:lvl4pPr>
              <a:defRPr sz="12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4000" y="2348880"/>
            <a:ext cx="3348000" cy="328152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300"/>
            </a:lvl3pPr>
            <a:lvl4pPr>
              <a:defRPr sz="12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A704-F52B-40BE-AFF1-3CC7013EEE34}" type="datetimeFigureOut">
              <a:rPr lang="sv-SE" smtClean="0"/>
              <a:t>2020-02-17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978A-CCBE-4740-8C15-D6E3647B77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080000" y="1649740"/>
            <a:ext cx="6912000" cy="6336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625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080000" y="2296890"/>
            <a:ext cx="3348000" cy="330831"/>
          </a:xfrm>
        </p:spPr>
        <p:txBody>
          <a:bodyPr anchor="ctr"/>
          <a:lstStyle>
            <a:lvl1pPr marL="0" indent="0" algn="l">
              <a:buNone/>
              <a:defRPr sz="1800" b="1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Lägg till 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080000" y="2636912"/>
            <a:ext cx="3348000" cy="2993487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300"/>
            </a:lvl3pPr>
            <a:lvl4pPr>
              <a:defRPr sz="12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2295196"/>
            <a:ext cx="3348000" cy="330830"/>
          </a:xfrm>
        </p:spPr>
        <p:txBody>
          <a:bodyPr anchor="ctr"/>
          <a:lstStyle>
            <a:lvl1pPr marL="0" indent="0">
              <a:buNone/>
              <a:defRPr sz="1800" b="1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Lägg till 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636912"/>
            <a:ext cx="3348000" cy="2993487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300"/>
            </a:lvl3pPr>
            <a:lvl4pPr>
              <a:defRPr sz="12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A704-F52B-40BE-AFF1-3CC7013EEE34}" type="datetimeFigureOut">
              <a:rPr lang="sv-SE" smtClean="0"/>
              <a:t>2020-02-17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978A-CCBE-4740-8C15-D6E3647B77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1080000" y="1649740"/>
            <a:ext cx="6912000" cy="6336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7817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A704-F52B-40BE-AFF1-3CC7013EEE34}" type="datetimeFigureOut">
              <a:rPr lang="sv-SE" smtClean="0"/>
              <a:t>2020-02-17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978A-CCBE-4740-8C15-D6E3647B77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984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A704-F52B-40BE-AFF1-3CC7013EEE34}" type="datetimeFigureOut">
              <a:rPr lang="sv-SE" smtClean="0"/>
              <a:t>2020-02-17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978A-CCBE-4740-8C15-D6E3647B77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465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836000" y="4630522"/>
            <a:ext cx="5580000" cy="373128"/>
          </a:xfrm>
        </p:spPr>
        <p:txBody>
          <a:bodyPr anchor="b">
            <a:normAutofit/>
          </a:bodyPr>
          <a:lstStyle>
            <a:lvl1pPr algn="l">
              <a:defRPr sz="1800" b="1" baseline="0"/>
            </a:lvl1pPr>
          </a:lstStyle>
          <a:p>
            <a:r>
              <a:rPr lang="sv-SE" dirty="0"/>
              <a:t>Lägg till rubrik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 hasCustomPrompt="1"/>
          </p:nvPr>
        </p:nvSpPr>
        <p:spPr>
          <a:xfrm>
            <a:off x="1837584" y="1162800"/>
            <a:ext cx="5580000" cy="3405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Lägg till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1836000" y="5067591"/>
            <a:ext cx="5580000" cy="565392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Lägg till 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A704-F52B-40BE-AFF1-3CC7013EEE34}" type="datetimeFigureOut">
              <a:rPr lang="sv-SE" smtClean="0"/>
              <a:t>2020-02-17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978A-CCBE-4740-8C15-D6E3647B77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3792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objekt 1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1" r="144" b="15278"/>
          <a:stretch/>
        </p:blipFill>
        <p:spPr>
          <a:xfrm>
            <a:off x="0" y="6074334"/>
            <a:ext cx="9144000" cy="783667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080000" y="1648800"/>
            <a:ext cx="6912000" cy="633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Lägg till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80000" y="2348880"/>
            <a:ext cx="6912000" cy="32841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80000" y="6643561"/>
            <a:ext cx="1187744" cy="199632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AC0A704-F52B-40BE-AFF1-3CC7013EEE34}" type="datetimeFigureOut">
              <a:rPr lang="sv-SE" smtClean="0"/>
              <a:pPr/>
              <a:t>2020-02-17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39752" y="6643561"/>
            <a:ext cx="5040560" cy="199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408890" y="6642000"/>
            <a:ext cx="576064" cy="2184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C30978A-CCBE-4740-8C15-D6E3647B77DE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/>
          <p:cNvPicPr>
            <a:picLocks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284400"/>
            <a:ext cx="1515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526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27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3675" indent="-1936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38150" indent="-230188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tabLst>
          <a:tab pos="447675" algn="l"/>
          <a:tab pos="598488" algn="l"/>
        </a:tabLst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92150" indent="-252413" algn="l" defTabSz="914400" rtl="0" eaLnBrk="1" latinLnBrk="0" hangingPunct="1">
        <a:spcBef>
          <a:spcPct val="20000"/>
        </a:spcBef>
        <a:buFont typeface="Verdana" panose="020B0604030504040204" pitchFamily="34" charset="0"/>
        <a:buChar char="−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33450" indent="-239713" algn="l" defTabSz="895350" rtl="0" eaLnBrk="1" latinLnBrk="0" hangingPunct="1">
        <a:spcBef>
          <a:spcPct val="20000"/>
        </a:spcBef>
        <a:buFont typeface="Verdana" panose="020B0604030504040204" pitchFamily="34" charset="0"/>
        <a:buChar char="−"/>
        <a:tabLst>
          <a:tab pos="985838" algn="l"/>
        </a:tabLst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68400" indent="-234950" algn="l" defTabSz="914400" rtl="0" eaLnBrk="1" latinLnBrk="0" hangingPunct="1">
        <a:spcBef>
          <a:spcPct val="20000"/>
        </a:spcBef>
        <a:buFont typeface="Verdana" panose="020B0604030504040204" pitchFamily="34" charset="0"/>
        <a:buChar char="−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6B39AF-C1DB-43E0-A7DC-6C18E3981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9832" y="404664"/>
            <a:ext cx="6984000" cy="633600"/>
          </a:xfrm>
        </p:spPr>
        <p:txBody>
          <a:bodyPr/>
          <a:lstStyle/>
          <a:p>
            <a:r>
              <a:rPr lang="sv-SE" dirty="0"/>
              <a:t>Program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6436BC-BB6D-4AFD-8595-4C4A60F7E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600" y="1196752"/>
            <a:ext cx="6912000" cy="5112568"/>
          </a:xfrm>
        </p:spPr>
        <p:txBody>
          <a:bodyPr/>
          <a:lstStyle/>
          <a:p>
            <a:pPr marL="0" indent="0" fontAlgn="base">
              <a:buNone/>
            </a:pPr>
            <a:r>
              <a:rPr lang="sv-SE" sz="1000" b="1" dirty="0"/>
              <a:t>09:30 Registrering, kaffe, fika</a:t>
            </a:r>
          </a:p>
          <a:p>
            <a:pPr marL="0" indent="0" fontAlgn="base">
              <a:buNone/>
            </a:pPr>
            <a:endParaRPr lang="sv-SE" sz="1000" b="1" dirty="0"/>
          </a:p>
          <a:p>
            <a:pPr marL="0" indent="0" fontAlgn="base">
              <a:buNone/>
            </a:pPr>
            <a:r>
              <a:rPr lang="sv-SE" sz="1000" b="1" dirty="0"/>
              <a:t>09:45 Länsstyrelsen hälsar välkommen, introduktion</a:t>
            </a:r>
          </a:p>
          <a:p>
            <a:pPr marL="0" indent="0" fontAlgn="base">
              <a:buNone/>
            </a:pPr>
            <a:r>
              <a:rPr lang="sv-SE" sz="1000" i="1" dirty="0"/>
              <a:t>Linda Sjögren, projektledare, Länsstyrelsen i Dalarnas län </a:t>
            </a:r>
          </a:p>
          <a:p>
            <a:pPr marL="0" indent="0" fontAlgn="base">
              <a:buNone/>
            </a:pPr>
            <a:endParaRPr lang="sv-SE" sz="1000" b="1" dirty="0"/>
          </a:p>
          <a:p>
            <a:pPr marL="0" indent="0" fontAlgn="base">
              <a:buNone/>
            </a:pPr>
            <a:r>
              <a:rPr lang="sv-SE" sz="1000" b="1" dirty="0"/>
              <a:t>10:00 Scenario som når klimatmålet på ett hållbart sätt, regionaliseringsmodell och åtgärdspotentialer i Dalarna samt kunskapsunderlag</a:t>
            </a:r>
          </a:p>
          <a:p>
            <a:pPr marL="0" indent="0" fontAlgn="base">
              <a:buNone/>
            </a:pPr>
            <a:r>
              <a:rPr lang="sv-SE" sz="1000" i="1" dirty="0"/>
              <a:t>Håkan Johansson, nationell samordnare för energi- och klimatfrågor</a:t>
            </a:r>
          </a:p>
          <a:p>
            <a:pPr marL="0" indent="0" fontAlgn="base">
              <a:buNone/>
            </a:pPr>
            <a:endParaRPr lang="sv-SE" sz="1000" i="1" dirty="0"/>
          </a:p>
          <a:p>
            <a:pPr marL="0" indent="0" fontAlgn="base">
              <a:buNone/>
            </a:pPr>
            <a:r>
              <a:rPr lang="sv-SE" sz="1000" b="1" dirty="0"/>
              <a:t>10:40 Pågående arbete relaterat till ”Transporteffektiv samhällsplanering”</a:t>
            </a:r>
          </a:p>
          <a:p>
            <a:pPr marL="0" indent="0" fontAlgn="base">
              <a:buNone/>
            </a:pPr>
            <a:r>
              <a:rPr lang="sv-SE" sz="1000" i="1" dirty="0"/>
              <a:t>– Trafikverket region Mitt – Tina Sahlander – samordnande samhällsplanerare</a:t>
            </a:r>
            <a:br>
              <a:rPr lang="sv-SE" sz="1000" i="1" dirty="0"/>
            </a:br>
            <a:r>
              <a:rPr lang="sv-SE" sz="1000" i="1" dirty="0"/>
              <a:t>– Region Dalarna – Kent Söderlund – infrastrukturstrateg</a:t>
            </a:r>
            <a:br>
              <a:rPr lang="sv-SE" sz="1000" i="1" dirty="0"/>
            </a:br>
            <a:r>
              <a:rPr lang="sv-SE" sz="1000" i="1" dirty="0"/>
              <a:t>– Länsstyrelsen Dalarna – Ulrika Westholm, energi- och </a:t>
            </a:r>
            <a:r>
              <a:rPr lang="sv-SE" sz="1000" i="1" dirty="0" err="1"/>
              <a:t>klimatstrateg</a:t>
            </a:r>
            <a:r>
              <a:rPr lang="sv-SE" sz="1000" i="1" dirty="0"/>
              <a:t>, Linda Sjögren projektledare Hållsam, </a:t>
            </a:r>
            <a:r>
              <a:rPr lang="sv-SE" sz="1000" i="1"/>
              <a:t>Gittan Matsson</a:t>
            </a:r>
            <a:r>
              <a:rPr lang="sv-SE" sz="1000" i="1" dirty="0"/>
              <a:t>, projektledare Hela Dalarna cyklar 2.0</a:t>
            </a:r>
          </a:p>
          <a:p>
            <a:pPr marL="0" indent="0" fontAlgn="base">
              <a:buNone/>
            </a:pPr>
            <a:endParaRPr lang="sv-SE" sz="1000" i="1" dirty="0"/>
          </a:p>
          <a:p>
            <a:pPr marL="0" indent="0" fontAlgn="base">
              <a:buNone/>
            </a:pPr>
            <a:r>
              <a:rPr lang="sv-SE" sz="1000" b="1" dirty="0"/>
              <a:t>11:30 Lunch</a:t>
            </a:r>
          </a:p>
          <a:p>
            <a:pPr marL="0" indent="0" fontAlgn="base">
              <a:buNone/>
            </a:pPr>
            <a:endParaRPr lang="sv-SE" sz="1000" b="1" dirty="0"/>
          </a:p>
          <a:p>
            <a:pPr marL="0" indent="0" fontAlgn="base">
              <a:buNone/>
            </a:pPr>
            <a:r>
              <a:rPr lang="sv-SE" sz="1000" b="1" dirty="0"/>
              <a:t>12:15 Workshop 1</a:t>
            </a:r>
          </a:p>
          <a:p>
            <a:pPr marL="0" indent="0" fontAlgn="base">
              <a:buNone/>
            </a:pPr>
            <a:endParaRPr lang="sv-SE" sz="1000" b="1" dirty="0"/>
          </a:p>
          <a:p>
            <a:pPr marL="0" indent="0" fontAlgn="base">
              <a:buNone/>
            </a:pPr>
            <a:r>
              <a:rPr lang="sv-SE" sz="1000" b="1" dirty="0"/>
              <a:t>13:00 Mobilitetsåtgärder i samhällsplaneringen, inklusive exempel</a:t>
            </a:r>
            <a:br>
              <a:rPr lang="sv-SE" sz="1000" dirty="0"/>
            </a:br>
            <a:r>
              <a:rPr lang="sv-SE" sz="1000" i="1" dirty="0"/>
              <a:t>– </a:t>
            </a:r>
            <a:r>
              <a:rPr lang="sv-SE" sz="1000" i="1" dirty="0" err="1"/>
              <a:t>Trivector</a:t>
            </a:r>
            <a:r>
              <a:rPr lang="sv-SE" sz="1000" i="1" dirty="0"/>
              <a:t> – Sara Malm – trafikplanerare</a:t>
            </a:r>
            <a:endParaRPr lang="sv-SE" sz="1000" b="1" dirty="0"/>
          </a:p>
          <a:p>
            <a:pPr marL="0" indent="0" fontAlgn="base">
              <a:buNone/>
            </a:pPr>
            <a:r>
              <a:rPr lang="sv-SE" sz="1000" b="1" dirty="0"/>
              <a:t>13:45 Workshop 2, del 1</a:t>
            </a:r>
          </a:p>
          <a:p>
            <a:pPr marL="0" indent="0" fontAlgn="base">
              <a:buNone/>
            </a:pPr>
            <a:endParaRPr lang="sv-SE" sz="1000" b="1" dirty="0"/>
          </a:p>
          <a:p>
            <a:pPr marL="0" indent="0" fontAlgn="base">
              <a:buNone/>
            </a:pPr>
            <a:r>
              <a:rPr lang="sv-SE" sz="1000" b="1" dirty="0"/>
              <a:t>14:30 Fika</a:t>
            </a:r>
          </a:p>
          <a:p>
            <a:pPr marL="0" indent="0" fontAlgn="base">
              <a:buNone/>
            </a:pPr>
            <a:endParaRPr lang="sv-SE" sz="1000" b="1" dirty="0"/>
          </a:p>
          <a:p>
            <a:pPr marL="0" indent="0" fontAlgn="base">
              <a:buNone/>
            </a:pPr>
            <a:r>
              <a:rPr lang="sv-SE" sz="1000" b="1" dirty="0"/>
              <a:t>14:45 Workshop 2, del 2</a:t>
            </a:r>
          </a:p>
          <a:p>
            <a:pPr marL="0" indent="0" fontAlgn="base">
              <a:buNone/>
            </a:pPr>
            <a:endParaRPr lang="sv-SE" sz="1000" b="1" dirty="0"/>
          </a:p>
          <a:p>
            <a:pPr marL="0" indent="0" fontAlgn="base">
              <a:buNone/>
            </a:pPr>
            <a:r>
              <a:rPr lang="sv-SE" sz="1000" b="1" dirty="0"/>
              <a:t>15:45 Dagen avslutas</a:t>
            </a:r>
          </a:p>
        </p:txBody>
      </p:sp>
    </p:spTree>
    <p:extLst>
      <p:ext uri="{BB962C8B-B14F-4D97-AF65-F5344CB8AC3E}">
        <p14:creationId xmlns:p14="http://schemas.microsoft.com/office/powerpoint/2010/main" val="178226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606CDC76-EBED-4EF7-ABE4-D67DC7AE8F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9912" y="15298"/>
            <a:ext cx="5364088" cy="6909228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89A51D4F-1F97-40C8-9E72-97BC3C6754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320" y="1268760"/>
            <a:ext cx="3533584" cy="486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263200"/>
      </p:ext>
    </p:extLst>
  </p:cSld>
  <p:clrMapOvr>
    <a:masterClrMapping/>
  </p:clrMapOvr>
</p:sld>
</file>

<file path=ppt/theme/theme1.xml><?xml version="1.0" encoding="utf-8"?>
<a:theme xmlns:a="http://schemas.openxmlformats.org/drawingml/2006/main" name="Länstyrelsen4 32">
  <a:themeElements>
    <a:clrScheme name="Länstyrelsen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6FB9"/>
      </a:accent1>
      <a:accent2>
        <a:srgbClr val="FBBB21"/>
      </a:accent2>
      <a:accent3>
        <a:srgbClr val="E4032E"/>
      </a:accent3>
      <a:accent4>
        <a:srgbClr val="E6E6E6"/>
      </a:accent4>
      <a:accent5>
        <a:srgbClr val="338CC7"/>
      </a:accent5>
      <a:accent6>
        <a:srgbClr val="E93558"/>
      </a:accent6>
      <a:hlink>
        <a:srgbClr val="0000FF"/>
      </a:hlink>
      <a:folHlink>
        <a:srgbClr val="800080"/>
      </a:folHlink>
    </a:clrScheme>
    <a:fontScheme name="Länstyrelsen">
      <a:majorFont>
        <a:latin typeface="Trebuchet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änstyrelsen4.3.potx" id="{BEE6D54B-C85E-47CA-B2C6-232CEACDD45B}" vid="{0E57C23A-9D83-4F0B-AC4C-8C1061B9F78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elade dokument" ma:contentTypeID="0x010100A2E9165043F24F51B6DFD495AD4ADC6800DFFEB6BFDE3DEF40B4C0535B01195D5F" ma:contentTypeVersion="13" ma:contentTypeDescription="" ma:contentTypeScope="" ma:versionID="746ce851bf322669dc290bbdb20272cd">
  <xsd:schema xmlns:xsd="http://www.w3.org/2001/XMLSchema" xmlns:xs="http://www.w3.org/2001/XMLSchema" xmlns:p="http://schemas.microsoft.com/office/2006/metadata/properties" xmlns:ns3="f4955eb3-d690-45e3-b349-574daf7749e1" xmlns:ns4="C49BE291-72DF-4496-A7E2-8205EE826428" xmlns:ns5="bae65418-6835-4840-8220-6ba37f14117b" targetNamespace="http://schemas.microsoft.com/office/2006/metadata/properties" ma:root="true" ma:fieldsID="c105e611e0582075f680884346f4a8aa" ns3:_="" ns4:_="" ns5:_="">
    <xsd:import namespace="f4955eb3-d690-45e3-b349-574daf7749e1"/>
    <xsd:import namespace="C49BE291-72DF-4496-A7E2-8205EE826428"/>
    <xsd:import namespace="bae65418-6835-4840-8220-6ba37f14117b"/>
    <xsd:element name="properties">
      <xsd:complexType>
        <xsd:sequence>
          <xsd:element name="documentManagement">
            <xsd:complexType>
              <xsd:all>
                <xsd:element ref="ns3:LansstyrelseNote" minOccurs="0"/>
                <xsd:element ref="ns3:OrganisationTaxHTField0" minOccurs="0"/>
                <xsd:element ref="ns3:UnitNote" minOccurs="0"/>
                <xsd:element ref="ns4:DocumentTypeNote" minOccurs="0"/>
                <xsd:element ref="ns5:LSTSubjectNote" minOccurs="0"/>
                <xsd:element ref="ns5:TaxCatchAll" minOccurs="0"/>
                <xsd:element ref="ns5:TaxCatchAllLabel" minOccurs="0"/>
                <xsd:element ref="ns5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955eb3-d690-45e3-b349-574daf7749e1" elementFormDefault="qualified">
    <xsd:import namespace="http://schemas.microsoft.com/office/2006/documentManagement/types"/>
    <xsd:import namespace="http://schemas.microsoft.com/office/infopath/2007/PartnerControls"/>
    <xsd:element name="LansstyrelseNote" ma:index="5" nillable="true" ma:taxonomy="true" ma:internalName="LansstyrelseNote" ma:taxonomyFieldName="Lansstyrelse" ma:displayName="Länsstyrelse" ma:default="-1;#|1bbed239-f93d-432d-8364-eda29204bd94" ma:fieldId="{7be40400-a0ef-437a-ad47-6897aa00a610}" ma:sspId="13388981-116e-49cc-856f-b44441908788" ma:termSetId="1bd7399e-8bd6-4a6d-aeb7-c6e871c6941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rganisationTaxHTField0" ma:index="7" nillable="true" ma:taxonomy="true" ma:internalName="OrganisationTaxHTField0" ma:taxonomyFieldName="OrganisationstillhorighetMult" ma:displayName="Organisationstillhörighet" ma:fieldId="{5d554d25-cef8-40af-8c58-b5bf0078b693}" ma:taxonomyMulti="true" ma:sspId="13388981-116e-49cc-856f-b44441908788" ma:termSetId="af44216e-50c3-4aa1-89a1-c73d0c2a130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itNote" ma:index="9" nillable="true" ma:taxonomy="true" ma:internalName="UnitNote" ma:taxonomyFieldName="Unit" ma:displayName="Enhet" ma:fieldId="{68f86ca6-56a1-431b-90fd-e5b8618b73c3}" ma:sspId="13388981-116e-49cc-856f-b44441908788" ma:termSetId="f24b61d0-b089-4424-85b9-e92badb176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BE291-72DF-4496-A7E2-8205EE826428" elementFormDefault="qualified">
    <xsd:import namespace="http://schemas.microsoft.com/office/2006/documentManagement/types"/>
    <xsd:import namespace="http://schemas.microsoft.com/office/infopath/2007/PartnerControls"/>
    <xsd:element name="DocumentTypeNote" ma:index="11" ma:taxonomy="true" ma:internalName="DocumentTypeNote" ma:taxonomyFieldName="DocumentType" ma:displayName="Dokumenttyp" ma:readOnly="false" ma:fieldId="{5a6f8280-6a0b-41db-8905-adb9a1946f9e}" ma:sspId="13388981-116e-49cc-856f-b44441908788" ma:termSetId="f6ac685d-4cdc-4d4f-83dd-285566c38a8f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65418-6835-4840-8220-6ba37f14117b" elementFormDefault="qualified">
    <xsd:import namespace="http://schemas.microsoft.com/office/2006/documentManagement/types"/>
    <xsd:import namespace="http://schemas.microsoft.com/office/infopath/2007/PartnerControls"/>
    <xsd:element name="LSTSubjectNote" ma:index="13" ma:taxonomy="true" ma:internalName="LSTSubjectNote" ma:taxonomyFieldName="LSTSubjectMult" ma:displayName="Ämne" ma:fieldId="{019b4b3f-8c4b-4e22-8cb6-4f2f4382408c}" ma:taxonomyMulti="true" ma:sspId="13388981-116e-49cc-856f-b44441908788" ma:termSetId="91219650-7fac-4a5e-b9a6-b613ab92623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90ef004a-f402-4476-acbe-a5d73616a794}" ma:internalName="TaxCatchAll" ma:showField="CatchAllData" ma:web="bae65418-6835-4840-8220-6ba37f1411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90ef004a-f402-4476-acbe-a5d73616a794}" ma:internalName="TaxCatchAllLabel" ma:readOnly="true" ma:showField="CatchAllDataLabel" ma:web="bae65418-6835-4840-8220-6ba37f1411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21" nillable="true" ma:taxonomy="true" ma:internalName="TaxKeywordTaxHTField" ma:taxonomyFieldName="TaxKeyword" ma:displayName="Nyckelord" ma:readOnly="false" ma:fieldId="{23f27201-bee3-471e-b2e7-b64fd8b7ca38}" ma:taxonomyMulti="true" ma:sspId="13388981-116e-49cc-856f-b4444190878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3" ma:displayName="Författare"/>
        <xsd:element ref="dcterms:created" minOccurs="0" maxOccurs="1"/>
        <xsd:element ref="dc:identifier" minOccurs="0" maxOccurs="1"/>
        <xsd:element name="contentType" minOccurs="0" maxOccurs="1" type="xsd:string" ma:index="20" ma:displayName="Innehållstyp"/>
        <xsd:element ref="dc:title" maxOccurs="1" ma:index="2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sstyrelseNote xmlns="f4955eb3-d690-45e3-b349-574daf7749e1">
      <Terms xmlns="http://schemas.microsoft.com/office/infopath/2007/PartnerControls">
        <TermInfo xmlns="http://schemas.microsoft.com/office/infopath/2007/PartnerControls">
          <TermName xmlns="http://schemas.microsoft.com/office/infopath/2007/PartnerControls">Dalarna</TermName>
          <TermId xmlns="http://schemas.microsoft.com/office/infopath/2007/PartnerControls">1bbed239-f93d-432d-8364-eda29204bd94</TermId>
        </TermInfo>
      </Terms>
    </LansstyrelseNote>
    <UnitNote xmlns="f4955eb3-d690-45e3-b349-574daf7749e1">
      <Terms xmlns="http://schemas.microsoft.com/office/infopath/2007/PartnerControls"/>
    </UnitNote>
    <OrganisationTaxHTField0 xmlns="f4955eb3-d690-45e3-b349-574daf7749e1">
      <Terms xmlns="http://schemas.microsoft.com/office/infopath/2007/PartnerControls">
        <TermInfo xmlns="http://schemas.microsoft.com/office/infopath/2007/PartnerControls">
          <TermName xmlns="http://schemas.microsoft.com/office/infopath/2007/PartnerControls">Länsstyrelsens ledning</TermName>
          <TermId xmlns="http://schemas.microsoft.com/office/infopath/2007/PartnerControls">00b753d3-eb88-4f9c-86ba-dfd582115ea2</TermId>
        </TermInfo>
      </Terms>
    </OrganisationTaxHTField0>
    <LSTSubjectNote xmlns="bae65418-6835-4840-8220-6ba37f14117b">
      <Terms xmlns="http://schemas.microsoft.com/office/infopath/2007/PartnerControls">
        <TermInfo xmlns="http://schemas.microsoft.com/office/infopath/2007/PartnerControls">
          <TermName xmlns="http://schemas.microsoft.com/office/infopath/2007/PartnerControls">Grafisk profil</TermName>
          <TermId xmlns="http://schemas.microsoft.com/office/infopath/2007/PartnerControls">7907b1f8-39c3-4a14-834d-0c22efd6a592</TermId>
        </TermInfo>
      </Terms>
    </LSTSubjectNote>
    <TaxCatchAll xmlns="bae65418-6835-4840-8220-6ba37f14117b">
      <Value>491</Value>
      <Value>13</Value>
      <Value>554</Value>
      <Value>547</Value>
      <Value>546</Value>
      <Value>1</Value>
    </TaxCatchAll>
    <TaxKeywordTaxHTField xmlns="bae65418-6835-4840-8220-6ba37f14117b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 point</TermName>
          <TermId xmlns="http://schemas.microsoft.com/office/infopath/2007/PartnerControls">a034cac5-5ee0-4c47-ba79-0950cb76d84e</TermId>
        </TermInfo>
        <TermInfo xmlns="http://schemas.microsoft.com/office/infopath/2007/PartnerControls">
          <TermName xmlns="http://schemas.microsoft.com/office/infopath/2007/PartnerControls">bildspel</TermName>
          <TermId xmlns="http://schemas.microsoft.com/office/infopath/2007/PartnerControls">621fd751-b23a-4cba-9f8e-21a8dae8f2a7</TermId>
        </TermInfo>
      </Terms>
    </TaxKeywordTaxHTField>
    <DocumentTypeNote xmlns="C49BE291-72DF-4496-A7E2-8205EE8264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Mall</TermName>
          <TermId xmlns="http://schemas.microsoft.com/office/infopath/2007/PartnerControls">996c3fd9-3ed4-4635-b3ae-3e032209d55c</TermId>
        </TermInfo>
      </Terms>
    </DocumentTypeNote>
  </documentManagement>
</p:properties>
</file>

<file path=customXml/itemProps1.xml><?xml version="1.0" encoding="utf-8"?>
<ds:datastoreItem xmlns:ds="http://schemas.openxmlformats.org/officeDocument/2006/customXml" ds:itemID="{E6D2026B-FB30-4F21-AA03-01A86A8291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73DA0F-C885-4628-A3A1-E4DF2DB92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955eb3-d690-45e3-b349-574daf7749e1"/>
    <ds:schemaRef ds:uri="C49BE291-72DF-4496-A7E2-8205EE826428"/>
    <ds:schemaRef ds:uri="bae65418-6835-4840-8220-6ba37f1411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B41C02-0617-4E60-B466-28CF89C13598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C49BE291-72DF-4496-A7E2-8205EE826428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bae65418-6835-4840-8220-6ba37f14117b"/>
    <ds:schemaRef ds:uri="f4955eb3-d690-45e3-b349-574daf7749e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Länstyrelsen4 32</Template>
  <TotalTime>1818</TotalTime>
  <Words>23</Words>
  <Application>Microsoft Office PowerPoint</Application>
  <PresentationFormat>Bildspel på skärmen (4:3)</PresentationFormat>
  <Paragraphs>25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Verdana</vt:lpstr>
      <vt:lpstr>Länstyrelsen4 32</vt:lpstr>
      <vt:lpstr>Program</vt:lpstr>
      <vt:lpstr>PowerPoint-presentation</vt:lpstr>
    </vt:vector>
  </TitlesOfParts>
  <Company>LST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PowerPoint-mall</dc:title>
  <dc:creator>Eldh Jenny</dc:creator>
  <cp:keywords>power point; bildspel</cp:keywords>
  <cp:lastModifiedBy>Sjögren Linda</cp:lastModifiedBy>
  <cp:revision>150</cp:revision>
  <cp:lastPrinted>2019-10-02T10:00:16Z</cp:lastPrinted>
  <dcterms:created xsi:type="dcterms:W3CDTF">2015-03-11T12:26:13Z</dcterms:created>
  <dcterms:modified xsi:type="dcterms:W3CDTF">2020-02-17T09:39:01Z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0x010100A2E9165043F24F51B6DFD495AD4ADC6800DFFEB6BFDE3DEF40B4C0535B01195D5F</vt:lpwstr>
  </property>
  <property fmtid="{D5CDD505-2E9C-101B-9397-08002B2CF9AE}" pid="3" name="TaxKeyword">
    <vt:lpwstr>547;#power point|a034cac5-5ee0-4c47-ba79-0950cb76d84e;#546;#bildspel|621fd751-b23a-4cba-9f8e-21a8dae8f2a7</vt:lpwstr>
  </property>
  <property fmtid="{D5CDD505-2E9C-101B-9397-08002B2CF9AE}" pid="4" name="OrganisationstillhorighetMult">
    <vt:lpwstr>491;#Länsstyrelsens ledning|00b753d3-eb88-4f9c-86ba-dfd582115ea2</vt:lpwstr>
  </property>
  <property fmtid="{D5CDD505-2E9C-101B-9397-08002B2CF9AE}" pid="5" name="DocumentType">
    <vt:lpwstr>13;#Mall|996c3fd9-3ed4-4635-b3ae-3e032209d55c</vt:lpwstr>
  </property>
  <property fmtid="{D5CDD505-2E9C-101B-9397-08002B2CF9AE}" pid="6" name="Unit">
    <vt:lpwstr/>
  </property>
  <property fmtid="{D5CDD505-2E9C-101B-9397-08002B2CF9AE}" pid="7" name="LSTSubjectMult">
    <vt:lpwstr>554;#Grafisk profil|7907b1f8-39c3-4a14-834d-0c22efd6a592</vt:lpwstr>
  </property>
  <property fmtid="{D5CDD505-2E9C-101B-9397-08002B2CF9AE}" pid="8" name="Lansstyrelse">
    <vt:lpwstr>1;#Dalarna|1bbed239-f93d-432d-8364-eda29204bd94</vt:lpwstr>
  </property>
</Properties>
</file>