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1" r:id="rId6"/>
    <p:sldId id="35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AE3D7-17AC-490F-86F5-CF5FB99BBA04}" v="3" dt="2020-11-02T14:00:56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C7ED8-4A3C-41B9-BF18-CA58BC0C20B0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120B-3C79-44DB-92E7-B05A40D6407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327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0862-76C0-4CB5-A682-488C984B72B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64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7720-3832-4649-903F-93E1ECCD8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0C7B1-9055-4679-BC1A-A93391A5C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F036-24B6-4174-9052-B1C609BB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1E38C-4FE5-4D71-A584-E2625192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2DB33-59EF-4CA9-BCD3-9C6FC038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57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3E3C-04B9-4A7F-853F-2ABEDA93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CE678-1D45-4CE3-AA0A-DE14A6B4D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65D6-ED92-4EDB-8808-C5B173A8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B761-9140-4854-BEB2-81431C35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02B2-1A5C-4553-B724-0A18003D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1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7FAF7-E0B1-45CC-9C6A-0B6D4A2D7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8569F-DA6C-4AD4-AD9F-7C4E3F3C4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2E9C-0257-4634-BE31-6900BBDF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DA859-D8BE-4FFE-93B7-31C2D668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4BD1-FB93-40B6-8A7B-94FF2C03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91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1800-A2F5-4366-B3A4-6B9D440B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AC3C-16B9-4E42-92A3-0B6702A3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651B2-BCEC-46E5-8507-D7AF959C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04EA-8269-4094-82DE-6103E6AA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08D2C-3EE2-496E-A832-87B742DE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1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6FAA-420A-4128-99B2-D0A383F3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2F33-D961-47CB-BE85-452E0BC2C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CBF93-8F83-4591-BBE7-F6C89335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41F5-213C-4B9D-BC1F-2F790F96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1DE7-A368-4247-854E-8D5F88C4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618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2E3F-E952-4EE9-9EE1-782F806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4776-E6D8-48D2-B486-E4A8FFEFE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50303-77DF-4115-A96F-F058D0605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B509B-AF4E-4BE1-AA48-BD3DC1A9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9B86-BB2C-4FB1-AA90-E3358DA0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A420-CA44-4790-A00E-C49225C6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0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89AA-BE2B-4C35-80A0-7C5E1956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48033-F331-4265-9DD1-1987DBA8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2133-DDB2-4AE1-9153-548B20F59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E9404-F215-4F7B-AC01-CB952839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21F4A-3097-4B7B-BCE1-012CE9DF1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4E38D-3CD1-4347-B242-4A8DF919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BEFF1-46D0-43E8-AA3D-83CE76CE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BCE53-E230-4918-AEA1-CB33425A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95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4A99-3D65-4A39-AB66-E5F3B36D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4FC3E-E408-42E9-A98C-D298825E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74C1F-1FCE-423F-921B-7D049A0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E5D73-0F2B-435F-9096-9F581B3E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520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C60FC-DD5C-447D-98B2-74207357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43A77-D0FA-4C25-B0B9-407AB94D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C076-C530-4402-8249-AE2E0B8C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7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914F-4D18-48C8-8F11-3105A1B1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088F-BFB6-47E5-8EBC-4871E4C7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9AC1A-BCB7-40C2-A9A3-126BA469A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6A5F6-5E57-43B3-9270-266F2205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6B2A3-DCD0-4C8C-A464-FFA42262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AEC0-D3FB-437C-8259-80B85FB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93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2D4E-216A-42AE-9A68-C5BE59C5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CCAF5-4FB2-419B-BD6D-0B91BD7C8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2A1A6-9D06-4670-997A-94CEBF7F1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D2DCA-3C70-48D2-B851-066C84FD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93219-3B78-4E67-84D1-22A76A03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8E6C-5947-49D3-A872-977BBB5D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04E5C-88C9-47E6-8135-C5E8BD1C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3B6D4-BB3E-453D-839B-06C8E1922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7C65-AE40-4E96-A1ED-90C59F9DF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4CF0-48F4-4608-906E-1E87F9F5BF23}" type="datetimeFigureOut">
              <a:rPr lang="sv-SE" smtClean="0"/>
              <a:t>2020-11-24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B6F99-6D08-4A8C-8BFD-E6E8FDBF7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9046-798F-4BCE-BFE5-8905EA5CC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8E95-0019-481E-806C-E951B7FA52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109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DD01-5A6C-4DA8-92C5-C59FC0AA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BD29-FE6C-4C0E-AC4E-E03569486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9875"/>
            <a:ext cx="1084897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Boverket:</a:t>
            </a:r>
          </a:p>
          <a:p>
            <a:r>
              <a:rPr lang="sv-SE" dirty="0"/>
              <a:t>Ramverk nationell planering, ett program inom Miljömålsrådet:</a:t>
            </a:r>
          </a:p>
          <a:p>
            <a:pPr marL="0" indent="0">
              <a:buNone/>
            </a:pPr>
            <a:r>
              <a:rPr lang="sv-SE" dirty="0"/>
              <a:t>- Pågår 2020-2022. Myndighetssamverkan, kommer leda till förslag regeringen</a:t>
            </a:r>
          </a:p>
          <a:p>
            <a:pPr marL="0" indent="0">
              <a:buNone/>
            </a:pPr>
            <a:r>
              <a:rPr lang="sv-SE" dirty="0"/>
              <a:t>- Ska besvara hur </a:t>
            </a:r>
            <a:r>
              <a:rPr lang="sv-SE" u="sng" dirty="0"/>
              <a:t>processer </a:t>
            </a:r>
            <a:r>
              <a:rPr lang="sv-SE" dirty="0"/>
              <a:t>bör utformas för att:</a:t>
            </a:r>
          </a:p>
          <a:p>
            <a:pPr marL="0" indent="0">
              <a:buNone/>
            </a:pPr>
            <a:r>
              <a:rPr lang="sv-SE" dirty="0"/>
              <a:t>	- identifiera och uttrycka viktiga nationella intressen.</a:t>
            </a:r>
          </a:p>
          <a:p>
            <a:pPr marL="0" indent="0">
              <a:buNone/>
            </a:pPr>
            <a:r>
              <a:rPr lang="sv-SE" dirty="0"/>
              <a:t>	- mobilisera och samordna aktörer utifrån en långsiktig syn på viktiga 	mål, resurser och värden.</a:t>
            </a:r>
          </a:p>
          <a:p>
            <a:pPr marL="0" indent="0">
              <a:buNone/>
            </a:pPr>
            <a:r>
              <a:rPr lang="sv-SE" dirty="0"/>
              <a:t>	- ge stöd till situationsanpassade avvägningar och säkerställa att 	prioriterade 	anspråk för mark- och vattenanvändningen får genomslag i 	planering och beslut</a:t>
            </a:r>
          </a:p>
          <a:p>
            <a:pPr marL="0" indent="0">
              <a:buNone/>
            </a:pPr>
            <a:r>
              <a:rPr lang="sv-SE" dirty="0"/>
              <a:t>- Parallellt regeringsuppdrag: internationell, nordisk och historisk utblick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49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DD01-5A6C-4DA8-92C5-C59FC0AA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BD29-FE6C-4C0E-AC4E-E03569486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Energimyndigheten:</a:t>
            </a:r>
          </a:p>
          <a:p>
            <a:r>
              <a:rPr lang="sv-SE" dirty="0"/>
              <a:t>Lokal och regional kapacitetsutveckling (Loreg):</a:t>
            </a:r>
          </a:p>
          <a:p>
            <a:pPr marL="0" indent="0">
              <a:buNone/>
            </a:pPr>
            <a:r>
              <a:rPr lang="sv-SE" dirty="0"/>
              <a:t>	- Vägledningar på gång, bl.a. fysisk planering, och lärande exempel.</a:t>
            </a:r>
          </a:p>
          <a:p>
            <a:pPr marL="0" indent="0">
              <a:buNone/>
            </a:pPr>
            <a:r>
              <a:rPr lang="sv-SE" dirty="0"/>
              <a:t>	- Slutkonferens 2-3 dec. Fokus på resultatspridning under 2021</a:t>
            </a:r>
          </a:p>
          <a:p>
            <a:r>
              <a:rPr lang="sv-SE" dirty="0"/>
              <a:t>Forsknings- och innovationsprogrammet Transporteffektivt samhälle. Kommande utlysning:</a:t>
            </a:r>
          </a:p>
          <a:p>
            <a:pPr marL="0" indent="0">
              <a:buNone/>
            </a:pPr>
            <a:r>
              <a:rPr lang="sv-SE" dirty="0"/>
              <a:t>	- Syfte att höja kompetens och kunskap hos aktörer i 	transportområdet</a:t>
            </a:r>
          </a:p>
          <a:p>
            <a:pPr marL="0" indent="0">
              <a:buNone/>
            </a:pPr>
            <a:r>
              <a:rPr lang="sv-SE" dirty="0"/>
              <a:t>	- Öppnar preliminärt början av december och stänger i mitten av mars</a:t>
            </a:r>
          </a:p>
          <a:p>
            <a:pPr marL="0" indent="0">
              <a:buNone/>
            </a:pPr>
            <a:r>
              <a:rPr lang="sv-SE" dirty="0"/>
              <a:t>	- Universitet/högskolor, institut, offentlig sektor, företag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66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3900" y="459282"/>
            <a:ext cx="9404067" cy="826593"/>
          </a:xfrm>
        </p:spPr>
        <p:txBody>
          <a:bodyPr/>
          <a:lstStyle/>
          <a:p>
            <a:r>
              <a:rPr lang="sv-SE" sz="3200" dirty="0"/>
              <a:t>Länsstyrelsen – hållbar utveckling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8" y="4570943"/>
            <a:ext cx="1421327" cy="1739032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86" y="4553803"/>
            <a:ext cx="1844915" cy="184491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D5C2967-B9C1-4DB4-BD80-0959BD09B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017" y="673230"/>
            <a:ext cx="1964346" cy="277444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F8FBC56-AA86-4B55-BCAB-87AE9808C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081" y="3703940"/>
            <a:ext cx="1988300" cy="2774449"/>
          </a:xfrm>
          <a:prstGeom prst="rect">
            <a:avLst/>
          </a:prstGeom>
        </p:spPr>
      </p:pic>
      <p:pic>
        <p:nvPicPr>
          <p:cNvPr id="14" name="Platshållare för innehåll 5">
            <a:extLst>
              <a:ext uri="{FF2B5EF4-FFF2-40B4-BE49-F238E27FC236}">
                <a16:creationId xmlns:a16="http://schemas.microsoft.com/office/drawing/2014/main" id="{FEFAAE0A-84C0-412A-8DA5-45F3484B2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862733" y="4570943"/>
            <a:ext cx="3309997" cy="169336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29651C7-998A-47EB-AFAF-85F6A38480A4}"/>
              </a:ext>
            </a:extLst>
          </p:cNvPr>
          <p:cNvSpPr txBox="1"/>
          <p:nvPr/>
        </p:nvSpPr>
        <p:spPr>
          <a:xfrm>
            <a:off x="753547" y="1349431"/>
            <a:ext cx="7296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Verka för genomslag av nationella mål &amp; Agenda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Sveriges miljömål – att verka för och följa upp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Energi- och klimatuppdraget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r>
              <a:rPr lang="sv-SE" sz="2000" dirty="0"/>
              <a:t>Länsstyrelsegemensamt utvecklingsprojekt planeras 2021-2022 för:</a:t>
            </a:r>
          </a:p>
          <a:p>
            <a:r>
              <a:rPr lang="sv-SE" sz="2000" dirty="0"/>
              <a:t>- möta nya ÖP-reglerna i PBL</a:t>
            </a:r>
          </a:p>
          <a:p>
            <a:r>
              <a:rPr lang="sv-SE" sz="2000" dirty="0"/>
              <a:t>- föra ut Miljömålsrådets ramverk nationell planering</a:t>
            </a:r>
          </a:p>
          <a:p>
            <a:r>
              <a:rPr lang="sv-SE" sz="2000" dirty="0"/>
              <a:t>- föra ut resultat av Energimyndighetens projekt i Loreg.</a:t>
            </a:r>
          </a:p>
        </p:txBody>
      </p:sp>
    </p:spTree>
    <p:extLst>
      <p:ext uri="{BB962C8B-B14F-4D97-AF65-F5344CB8AC3E}">
        <p14:creationId xmlns:p14="http://schemas.microsoft.com/office/powerpoint/2010/main" val="344405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7DED82B3278447922C73A23265A19A" ma:contentTypeVersion="10" ma:contentTypeDescription="Skapa ett nytt dokument." ma:contentTypeScope="" ma:versionID="861a36310ff2cf59fe12b60245366132">
  <xsd:schema xmlns:xsd="http://www.w3.org/2001/XMLSchema" xmlns:xs="http://www.w3.org/2001/XMLSchema" xmlns:p="http://schemas.microsoft.com/office/2006/metadata/properties" xmlns:ns3="c16133a7-cef3-4788-81a4-f50324cb2d14" targetNamespace="http://schemas.microsoft.com/office/2006/metadata/properties" ma:root="true" ma:fieldsID="1c888e2182b030720a2097e820236987" ns3:_="">
    <xsd:import namespace="c16133a7-cef3-4788-81a4-f50324cb2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133a7-cef3-4788-81a4-f50324cb2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669D95-9EDF-4A28-88D0-F1DCDEE9163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6133a7-cef3-4788-81a4-f50324cb2d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EF0279-3EEE-4B8F-9AE5-76F5C524F2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F3186-3E3B-4196-AC01-C8EDF9909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133a7-cef3-4788-81a4-f50324cb2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236</Words>
  <Application>Microsoft Office PowerPoint</Application>
  <PresentationFormat>Bredbild</PresentationFormat>
  <Paragraphs>30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Omvärld</vt:lpstr>
      <vt:lpstr>Omvärld</vt:lpstr>
      <vt:lpstr>Länsstyrelsen – hållbar 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Lundström, Mats</dc:creator>
  <cp:lastModifiedBy>Eriksson Magnus</cp:lastModifiedBy>
  <cp:revision>19</cp:revision>
  <dcterms:created xsi:type="dcterms:W3CDTF">2020-10-15T10:29:09Z</dcterms:created>
  <dcterms:modified xsi:type="dcterms:W3CDTF">2020-11-24T12:59:48Z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0x010100557DED82B3278447922C73A23265A19A</vt:lpwstr>
  </property>
</Properties>
</file>